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35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4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93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1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98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2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31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25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1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13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0C52-3DCB-4AF7-AB89-BC01B8AF284D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8CF2-3A90-4448-99E7-C5AAF69711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94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lmargomesguimaraes@yahoo.com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gg1957@gmail.com" TargetMode="External"/><Relationship Id="rId2" Type="http://schemas.openxmlformats.org/officeDocument/2006/relationships/hyperlink" Target="mailto:wilmargomesguimaraes@yahoo.com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atiana.bicudo@ufrn.br" TargetMode="External"/><Relationship Id="rId4" Type="http://schemas.openxmlformats.org/officeDocument/2006/relationships/hyperlink" Target="mailto:luciene.santos@ufrn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7088832" cy="1752600"/>
          </a:xfrm>
        </p:spPr>
        <p:txBody>
          <a:bodyPr/>
          <a:lstStyle/>
          <a:p>
            <a:r>
              <a:rPr lang="pt-BR" dirty="0" err="1" smtClean="0"/>
              <a:t>Eng</a:t>
            </a:r>
            <a:r>
              <a:rPr lang="pt-BR" dirty="0" smtClean="0"/>
              <a:t> </a:t>
            </a:r>
            <a:r>
              <a:rPr lang="pt-BR" dirty="0" err="1" smtClean="0"/>
              <a:t>Wilmar</a:t>
            </a:r>
            <a:r>
              <a:rPr lang="pt-BR" dirty="0" smtClean="0"/>
              <a:t> Gomes Guimarães</a:t>
            </a:r>
          </a:p>
          <a:p>
            <a:r>
              <a:rPr lang="pt-BR" dirty="0" smtClean="0">
                <a:hlinkClick r:id="rId2"/>
              </a:rPr>
              <a:t>wilmargomesguimaraes@yahoo.com.br</a:t>
            </a:r>
            <a:endParaRPr lang="pt-BR" dirty="0" smtClean="0"/>
          </a:p>
          <a:p>
            <a:r>
              <a:rPr lang="pt-BR" dirty="0" smtClean="0"/>
              <a:t>22-9-81228786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40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Queima desses  Resíduos.</a:t>
            </a:r>
          </a:p>
          <a:p>
            <a:r>
              <a:rPr lang="pt-BR" dirty="0" smtClean="0"/>
              <a:t>Com  sequestro de  Carbono</a:t>
            </a:r>
          </a:p>
          <a:p>
            <a:r>
              <a:rPr lang="pt-BR" dirty="0" smtClean="0"/>
              <a:t>Uso do carbono:  Mineralização</a:t>
            </a:r>
            <a:r>
              <a:rPr lang="pt-BR" dirty="0" smtClean="0">
                <a:sym typeface="Wingdings" panose="05000000000000000000" pitchFamily="2" charset="2"/>
              </a:rPr>
              <a:t> geração de carbonato de </a:t>
            </a:r>
            <a:r>
              <a:rPr lang="pt-BR" dirty="0" smtClean="0">
                <a:sym typeface="Wingdings" panose="05000000000000000000" pitchFamily="2" charset="2"/>
              </a:rPr>
              <a:t>cálcio para Estocagem de CO2.</a:t>
            </a:r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Produção de Microalgas para  geração de biodiesel  e ou  Microalgas para álcool  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31935"/>
            <a:ext cx="2664296" cy="15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31935"/>
            <a:ext cx="3647438" cy="15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tecnologia de  Radio Frequência Capacitiva pode ser usada  para  secagem final do lodo de Esgoto, em esteira rolante em camadas finas + Secadores Infravermelhos a </a:t>
            </a:r>
            <a:r>
              <a:rPr lang="pt-BR" dirty="0" err="1" smtClean="0"/>
              <a:t>Biometano</a:t>
            </a:r>
            <a:r>
              <a:rPr lang="pt-BR" dirty="0" smtClean="0"/>
              <a:t> ou  </a:t>
            </a:r>
            <a:r>
              <a:rPr lang="pt-BR" dirty="0" smtClean="0"/>
              <a:t>Elétricos </a:t>
            </a:r>
            <a:r>
              <a:rPr lang="pt-BR" dirty="0" smtClean="0"/>
              <a:t>(Infravermelhos(IRA ou IRB). </a:t>
            </a:r>
          </a:p>
          <a:p>
            <a:r>
              <a:rPr lang="pt-BR" dirty="0" smtClean="0"/>
              <a:t>Também pode ser usada para esterilização das água residuais de  Hospitais, Granjas, Águas de Reuso e Águas Industriais  para depois serem lançadas ao Meio Ambiente.</a:t>
            </a:r>
          </a:p>
          <a:p>
            <a:r>
              <a:rPr lang="pt-BR" dirty="0" smtClean="0"/>
              <a:t>Após tratamento com Lâmpadas Ultravioletas (UVC).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9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Radio Frequência Capacitiva   (</a:t>
            </a:r>
            <a:r>
              <a:rPr lang="pt-BR" dirty="0" err="1" smtClean="0"/>
              <a:t>Dielétric</a:t>
            </a:r>
            <a:r>
              <a:rPr lang="pt-BR" dirty="0" smtClean="0"/>
              <a:t> </a:t>
            </a:r>
            <a:r>
              <a:rPr lang="pt-BR" dirty="0" err="1" smtClean="0"/>
              <a:t>Heating</a:t>
            </a:r>
            <a:r>
              <a:rPr lang="pt-BR" dirty="0" smtClean="0"/>
              <a:t>) .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84990" y="2985115"/>
            <a:ext cx="32963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A Comissão  Internacional de  Comunicações  aloca bandas em 13, 56,    27,12  e   40,68 MHz na faixa de RF para uso Industrial, Científico e Médico</a:t>
            </a:r>
            <a:endParaRPr lang="pt-BR" sz="2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1232"/>
            <a:ext cx="4824536" cy="34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9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Situação Atual do Saneamento</a:t>
            </a:r>
          </a:p>
          <a:p>
            <a:r>
              <a:rPr lang="pt-BR" dirty="0" smtClean="0"/>
              <a:t>Empresas  Privadas</a:t>
            </a:r>
            <a:r>
              <a:rPr lang="pt-BR" dirty="0" smtClean="0">
                <a:sym typeface="Wingdings" panose="05000000000000000000" pitchFamily="2" charset="2"/>
              </a:rPr>
              <a:t> Gerar Lucro para os Acionistas.  Nada de Desenvolvimento Tecnológico.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Empresas  Públicas Não precisa gerar Lucro para os Acionistas. Mas não tem investimentos.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Situação Econômica do Pais População não consegue  pagar as conta de consumo. 12 milhões de Desempregados. IBGE 18/3/2022.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Essa é a  realidade  e </a:t>
            </a:r>
            <a:r>
              <a:rPr lang="pt-BR" dirty="0" smtClean="0">
                <a:sym typeface="Wingdings" panose="05000000000000000000" pitchFamily="2" charset="2"/>
              </a:rPr>
              <a:t> Complicada</a:t>
            </a:r>
            <a:r>
              <a:rPr lang="pt-BR" dirty="0" smtClean="0">
                <a:sym typeface="Wingdings" panose="05000000000000000000" pitchFamily="2" charset="2"/>
              </a:rPr>
              <a:t>.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2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Programa Novas Ideias para o Saneamento e o Meio Ambiente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Perguntas/Questionamentos/Discussões.</a:t>
            </a:r>
          </a:p>
          <a:p>
            <a:r>
              <a:rPr lang="pt-BR" dirty="0" smtClean="0"/>
              <a:t>Contato</a:t>
            </a:r>
            <a:r>
              <a:rPr lang="pt-BR" dirty="0" smtClean="0"/>
              <a:t>. </a:t>
            </a:r>
            <a:r>
              <a:rPr lang="pt-BR" dirty="0" err="1" smtClean="0"/>
              <a:t>Eng</a:t>
            </a:r>
            <a:r>
              <a:rPr lang="pt-BR" dirty="0" smtClean="0"/>
              <a:t>  </a:t>
            </a:r>
            <a:r>
              <a:rPr lang="pt-BR" dirty="0" err="1" smtClean="0"/>
              <a:t>Wilmar</a:t>
            </a:r>
            <a:r>
              <a:rPr lang="pt-BR" dirty="0" smtClean="0"/>
              <a:t> Gomes Guimarães</a:t>
            </a:r>
          </a:p>
          <a:p>
            <a:r>
              <a:rPr lang="pt-BR" sz="2000" dirty="0" smtClean="0"/>
              <a:t>22-9-8122-87.86  (</a:t>
            </a:r>
            <a:r>
              <a:rPr lang="pt-BR" sz="2000" dirty="0" err="1" smtClean="0"/>
              <a:t>whatsApp</a:t>
            </a:r>
            <a:r>
              <a:rPr lang="pt-BR" sz="2000" dirty="0" smtClean="0"/>
              <a:t>)</a:t>
            </a:r>
          </a:p>
          <a:p>
            <a:r>
              <a:rPr lang="pt-BR" sz="2000" dirty="0" smtClean="0">
                <a:hlinkClick r:id="rId2"/>
              </a:rPr>
              <a:t>wilmargomesguimaraes@yahoo.com.br</a:t>
            </a:r>
            <a:r>
              <a:rPr lang="pt-BR" sz="2000" dirty="0" smtClean="0"/>
              <a:t>  -  </a:t>
            </a:r>
            <a:r>
              <a:rPr lang="pt-BR" sz="2000" dirty="0" smtClean="0">
                <a:hlinkClick r:id="rId3"/>
              </a:rPr>
              <a:t>wgg1957@gmail.com</a:t>
            </a:r>
            <a:endParaRPr lang="pt-BR" sz="2000" dirty="0" smtClean="0"/>
          </a:p>
          <a:p>
            <a:r>
              <a:rPr lang="pt-BR" dirty="0" err="1" smtClean="0"/>
              <a:t>Drª</a:t>
            </a:r>
            <a:r>
              <a:rPr lang="pt-BR" dirty="0" smtClean="0"/>
              <a:t> Luciene Santos  - Química - UFRN</a:t>
            </a:r>
          </a:p>
          <a:p>
            <a:r>
              <a:rPr lang="pt-BR" dirty="0" smtClean="0">
                <a:hlinkClick r:id="rId4"/>
              </a:rPr>
              <a:t>luciene.santos@ufrn.br</a:t>
            </a:r>
            <a:endParaRPr lang="pt-BR" dirty="0" smtClean="0"/>
          </a:p>
          <a:p>
            <a:r>
              <a:rPr lang="pt-BR" dirty="0" err="1" smtClean="0"/>
              <a:t>Drª</a:t>
            </a:r>
            <a:r>
              <a:rPr lang="pt-BR" dirty="0" smtClean="0"/>
              <a:t> Tatiana  Bicudo – Química – UFRN</a:t>
            </a:r>
          </a:p>
          <a:p>
            <a:r>
              <a:rPr lang="pt-BR" smtClean="0">
                <a:hlinkClick r:id="rId5"/>
              </a:rPr>
              <a:t>tatiana.bicudo@ufrn.br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4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Secagem de Lodo de  Esgoto.</a:t>
            </a:r>
          </a:p>
          <a:p>
            <a:r>
              <a:rPr lang="pt-BR" dirty="0" smtClean="0"/>
              <a:t>Utilização de Estufa Solar Térmica e  Metano  para secagem de lodo de  Esgoto.</a:t>
            </a:r>
          </a:p>
          <a:p>
            <a:endParaRPr lang="pt-BR" dirty="0"/>
          </a:p>
        </p:txBody>
      </p:sp>
      <p:pic>
        <p:nvPicPr>
          <p:cNvPr id="1026" name="Picture 2" descr="G:\BKP-PC-BRUNO-25-11-2021\WILMAR\FOTOS WILMAR\ESSTUFA NOVA\20220427_131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356992"/>
            <a:ext cx="3371867" cy="25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BKP-PC-BRUNO-25-11-2021\WILMAR\FOTOS WILMAR\ESSTUFA NOVA\20220427_131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8253"/>
            <a:ext cx="2016224" cy="25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BKP-PC-BRUNO-25-11-2021\WILMAR\FOTOS WILMAR\ESSTUFA NOVA\20220427_131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1836204" cy="25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sz="2800" dirty="0" smtClean="0"/>
              <a:t>Sequestro de  Carbono.</a:t>
            </a:r>
          </a:p>
          <a:p>
            <a:pPr>
              <a:spcBef>
                <a:spcPts val="600"/>
              </a:spcBef>
            </a:pPr>
            <a:r>
              <a:rPr lang="pt-BR" sz="2800" dirty="0" smtClean="0"/>
              <a:t>Uso de  MEA-MONOETANOLAMINA para  Sequestro de  carbono de Fumaça  ou  de  Gases.</a:t>
            </a:r>
          </a:p>
          <a:p>
            <a:pPr>
              <a:spcBef>
                <a:spcPts val="600"/>
              </a:spcBef>
            </a:pPr>
            <a:r>
              <a:rPr lang="pt-BR" sz="2800" dirty="0" smtClean="0"/>
              <a:t>Tecnologia Desenvolvida pela </a:t>
            </a:r>
            <a:r>
              <a:rPr lang="pt-BR" sz="2800" dirty="0" err="1" smtClean="0"/>
              <a:t>Prof</a:t>
            </a:r>
            <a:r>
              <a:rPr lang="pt-BR" sz="2800" dirty="0" smtClean="0"/>
              <a:t> Dra. Química Luciene Santos da UFRN junto com a  Petrobras.</a:t>
            </a: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8281"/>
            <a:ext cx="2059064" cy="251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1"/>
            <a:ext cx="4104456" cy="2376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4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/>
              <a:t>Eletrólise da Água de Reuso  em  Oxigênio e Hidrogênio.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Uso de  Energia  Solar e  Conforme o  Caso  Eólica  para  produção de  Hidrogênio e  Oxigênio da água de  Reuso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1687"/>
            <a:ext cx="2366469" cy="206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28" y="4402018"/>
            <a:ext cx="22955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78" y="4121030"/>
            <a:ext cx="3657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Curva </a:t>
            </a:r>
            <a:r>
              <a:rPr lang="pt-BR" dirty="0"/>
              <a:t>típica de vazão de </a:t>
            </a:r>
            <a:r>
              <a:rPr lang="pt-BR" dirty="0" smtClean="0"/>
              <a:t>Estação de Tratamento de Esgoto  (ETE). </a:t>
            </a:r>
          </a:p>
          <a:p>
            <a:r>
              <a:rPr lang="pt-BR" dirty="0" smtClean="0"/>
              <a:t>Uso  do  Oxigênio</a:t>
            </a:r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53371"/>
            <a:ext cx="59817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Desenho  Típico de um Compressor de ar ligado 24 horas/dia para oxigenar o tratamento do Esgoto.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5053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Sensores de O2 colocados dentro da Estação de Tratamento de Esgoto indicarão a necessidade de oxigênio  e nestes horários de Pico injetamos oxigênio na ETE. A maneira que o O2 for reduzindo </a:t>
            </a:r>
            <a:r>
              <a:rPr lang="pt-BR" dirty="0" smtClean="0"/>
              <a:t>ligamos </a:t>
            </a:r>
            <a:r>
              <a:rPr lang="pt-BR" dirty="0" smtClean="0"/>
              <a:t>ou </a:t>
            </a:r>
            <a:r>
              <a:rPr lang="pt-BR" dirty="0" smtClean="0"/>
              <a:t>desligamos </a:t>
            </a:r>
            <a:r>
              <a:rPr lang="pt-BR" dirty="0" smtClean="0"/>
              <a:t>o compressor.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7433"/>
            <a:ext cx="23042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90598"/>
            <a:ext cx="3475285" cy="192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3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Geração de  Energia  Elétrica com resíduos de Esgoto.</a:t>
            </a:r>
          </a:p>
          <a:p>
            <a:r>
              <a:rPr lang="pt-BR" dirty="0" smtClean="0"/>
              <a:t>Uso do lodo Seco, Hidrogênio, Metano, Óleos retirados dos Esgotos, Carvão de Queima de Lodo Seco, Madeira, Plástico,  etc.</a:t>
            </a:r>
          </a:p>
          <a:p>
            <a:r>
              <a:rPr lang="pt-BR" dirty="0" smtClean="0"/>
              <a:t>Tudo que pode ser  queimado </a:t>
            </a:r>
            <a:r>
              <a:rPr lang="pt-BR" dirty="0" smtClean="0"/>
              <a:t> </a:t>
            </a:r>
          </a:p>
          <a:p>
            <a:r>
              <a:rPr lang="pt-BR" dirty="0" smtClean="0"/>
              <a:t>Geração de Energia Elétrica a Vapor.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0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 Novas Ideias para o Saneamento e o Meio Ambiente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Desenvolvimento de um queimador para geração de  vapor  utilizando todos esses combustíveis.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3212976"/>
            <a:ext cx="60102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598</Words>
  <Application>Microsoft Office PowerPoint</Application>
  <PresentationFormat>Apresentação na tela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  <vt:lpstr>Programa Novas Ideias para o Saneamento e o Meio Ambiente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Novas Ideias para o Saneamento e o Meio Ambiente</dc:title>
  <dc:creator>Bruno</dc:creator>
  <cp:lastModifiedBy>Bruno</cp:lastModifiedBy>
  <cp:revision>33</cp:revision>
  <dcterms:created xsi:type="dcterms:W3CDTF">2022-05-02T22:02:27Z</dcterms:created>
  <dcterms:modified xsi:type="dcterms:W3CDTF">2022-05-03T11:22:27Z</dcterms:modified>
</cp:coreProperties>
</file>